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2.png" ContentType="image/png"/>
  <Override PartName="/ppt/media/image4.png" ContentType="image/png"/>
  <Override PartName="/ppt/media/image2.png" ContentType="image/png"/>
  <Override PartName="/ppt/media/image3.png" ContentType="image/png"/>
  <Override PartName="/ppt/media/image11.png" ContentType="image/png"/>
  <Override PartName="/ppt/media/image1.jpeg" ContentType="image/jpeg"/>
  <Override PartName="/ppt/media/image6.png" ContentType="image/png"/>
  <Override PartName="/ppt/media/image5.jpeg" ContentType="image/jpeg"/>
  <Override PartName="/ppt/media/image8.png" ContentType="image/png"/>
  <Override PartName="/ppt/media/image7.png" ContentType="image/png"/>
  <Override PartName="/ppt/media/image9.jpeg" ContentType="image/jpeg"/>
  <Override PartName="/ppt/media/image13.jpeg" ContentType="image/jpeg"/>
  <Override PartName="/ppt/media/image10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467640" y="260640"/>
            <a:ext cx="3374280" cy="1308960"/>
          </a:xfrm>
          <a:prstGeom prst="rect">
            <a:avLst/>
          </a:prstGeom>
          <a:ln>
            <a:noFill/>
          </a:ln>
        </p:spPr>
      </p:pic>
      <p:pic>
        <p:nvPicPr>
          <p:cNvPr id="1" name="Picture 3" descr=""/>
          <p:cNvPicPr/>
          <p:nvPr/>
        </p:nvPicPr>
        <p:blipFill>
          <a:blip r:embed="rId3"/>
          <a:stretch/>
        </p:blipFill>
        <p:spPr>
          <a:xfrm>
            <a:off x="1043640" y="1562760"/>
            <a:ext cx="7666560" cy="259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3852000" y="1052640"/>
            <a:ext cx="4824720" cy="50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Info-Tag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467640" y="260640"/>
            <a:ext cx="3374280" cy="1308960"/>
          </a:xfrm>
          <a:prstGeom prst="rect">
            <a:avLst/>
          </a:prstGeom>
          <a:ln>
            <a:noFill/>
          </a:ln>
        </p:spPr>
      </p:pic>
      <p:pic>
        <p:nvPicPr>
          <p:cNvPr id="40" name="Picture 3" descr=""/>
          <p:cNvPicPr/>
          <p:nvPr/>
        </p:nvPicPr>
        <p:blipFill>
          <a:blip r:embed="rId3"/>
          <a:stretch/>
        </p:blipFill>
        <p:spPr>
          <a:xfrm>
            <a:off x="1043640" y="1562760"/>
            <a:ext cx="7666560" cy="2592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3852000" y="1052640"/>
            <a:ext cx="4824720" cy="50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Info-Tag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"/>
          <p:cNvPicPr/>
          <p:nvPr/>
        </p:nvPicPr>
        <p:blipFill>
          <a:blip r:embed="rId2"/>
          <a:stretch/>
        </p:blipFill>
        <p:spPr>
          <a:xfrm>
            <a:off x="467640" y="260640"/>
            <a:ext cx="3376080" cy="1310760"/>
          </a:xfrm>
          <a:prstGeom prst="rect">
            <a:avLst/>
          </a:prstGeom>
          <a:ln>
            <a:noFill/>
          </a:ln>
        </p:spPr>
      </p:pic>
      <p:pic>
        <p:nvPicPr>
          <p:cNvPr id="79" name="Picture 3" descr=""/>
          <p:cNvPicPr/>
          <p:nvPr/>
        </p:nvPicPr>
        <p:blipFill>
          <a:blip r:embed="rId3"/>
          <a:stretch/>
        </p:blipFill>
        <p:spPr>
          <a:xfrm>
            <a:off x="1043640" y="1562760"/>
            <a:ext cx="7668360" cy="2772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3852000" y="1052640"/>
            <a:ext cx="4826520" cy="50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Info-Tag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20920" y="1917000"/>
            <a:ext cx="8155440" cy="106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Wintersemester 2018/19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Picture 2" descr=""/>
          <p:cNvPicPr/>
          <p:nvPr/>
        </p:nvPicPr>
        <p:blipFill>
          <a:blip r:embed="rId1"/>
          <a:stretch/>
        </p:blipFill>
        <p:spPr>
          <a:xfrm>
            <a:off x="4114800" y="3566160"/>
            <a:ext cx="4379760" cy="2733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685800" y="2130480"/>
            <a:ext cx="7762320" cy="145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Vorkurs Mathematik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Herr PD Dr. Thorsten Hüls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montags bis freitags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10:00 – 11:45 Uhr Vorlesung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12:15 – 15:00 Uhr Übungen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371600" y="4293000"/>
            <a:ext cx="6390720" cy="179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85800" y="2130480"/>
            <a:ext cx="776412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Methoden der Mathematik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Dr. Thorsten Hüls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371600" y="4293000"/>
            <a:ext cx="6392520" cy="179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mittwochs 12 – 14 Uhr, H2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85800" y="2130480"/>
            <a:ext cx="7762320" cy="145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Analysis 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Herr Prof. Dr. Kai-Uwe Bux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mittwochs 10 – 12 Uhr Vorlesung, H1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freitags 12 – 14 Uhr Vorlesung, H7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371600" y="4293000"/>
            <a:ext cx="6390720" cy="179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85800" y="2130480"/>
            <a:ext cx="7762320" cy="145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Lineare Algebra 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Herr Prof. Dr. Eike Lau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dienstags 10 – 12 Uhr Vorlesung, H7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donnerstags 10 – 12 Uhr Vorlesung, H13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371600" y="4293000"/>
            <a:ext cx="6390720" cy="179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 Hubatsch</dc:creator>
  <dc:description/>
  <dc:language>en-US</dc:language>
  <cp:lastModifiedBy/>
  <dcterms:modified xsi:type="dcterms:W3CDTF">2018-09-04T14:57:42Z</dcterms:modified>
  <cp:revision>56</cp:revision>
  <dc:subject/>
  <dc:title>Folie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